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1" r:id="rId2"/>
    <p:sldId id="256" r:id="rId3"/>
    <p:sldId id="257" r:id="rId4"/>
    <p:sldId id="262" r:id="rId5"/>
    <p:sldId id="258" r:id="rId6"/>
    <p:sldId id="263" r:id="rId7"/>
    <p:sldId id="259" r:id="rId8"/>
    <p:sldId id="264" r:id="rId9"/>
    <p:sldId id="260" r:id="rId10"/>
    <p:sldId id="265" r:id="rId11"/>
    <p:sldId id="266" r:id="rId12"/>
    <p:sldId id="267" r:id="rId13"/>
    <p:sldId id="268" r:id="rId14"/>
    <p:sldId id="271" r:id="rId15"/>
    <p:sldId id="269" r:id="rId16"/>
    <p:sldId id="272" r:id="rId17"/>
    <p:sldId id="270" r:id="rId18"/>
    <p:sldId id="275" r:id="rId19"/>
    <p:sldId id="273" r:id="rId20"/>
    <p:sldId id="277" r:id="rId21"/>
    <p:sldId id="274" r:id="rId22"/>
    <p:sldId id="276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mayakovsky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5373216"/>
            <a:ext cx="6635080" cy="118072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b="1" i="1" dirty="0" smtClean="0">
                <a:latin typeface="Franklin Gothic Heavy" pitchFamily="34" charset="0"/>
                <a:cs typeface="Courier New" pitchFamily="49" charset="0"/>
              </a:rPr>
              <a:t>Владимир Маяковский - человек, который опередил время</a:t>
            </a:r>
          </a:p>
          <a:p>
            <a:pPr algn="ctr">
              <a:buNone/>
            </a:pPr>
            <a:r>
              <a:rPr lang="ru-RU" sz="2400" b="1" i="1" dirty="0" smtClean="0">
                <a:latin typeface="Franklin Gothic Heavy" pitchFamily="34" charset="0"/>
                <a:cs typeface="Courier New" pitchFamily="49" charset="0"/>
              </a:rPr>
              <a:t>(1894-1930)</a:t>
            </a:r>
            <a:endParaRPr lang="ru-RU" sz="2400" b="1" i="1" dirty="0">
              <a:latin typeface="Franklin Gothic Heavy" pitchFamily="34" charset="0"/>
              <a:cs typeface="Courier New" pitchFamily="49" charset="0"/>
            </a:endParaRPr>
          </a:p>
        </p:txBody>
      </p:sp>
      <p:pic>
        <p:nvPicPr>
          <p:cNvPr id="1026" name="Picture 2" descr="C:\Documents and Settings\natali\Рабочий стол\Маяк\vladimir-mayakovskiy-lovers-43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548680"/>
            <a:ext cx="3240360" cy="4356473"/>
          </a:xfrm>
          <a:prstGeom prst="rect">
            <a:avLst/>
          </a:prstGeom>
          <a:noFill/>
          <a:ln w="635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611560" y="2060848"/>
            <a:ext cx="8136904" cy="4525963"/>
          </a:xfrm>
        </p:spPr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Огонёк папиросы. Негромкий ласковый бас:</a:t>
            </a:r>
          </a:p>
          <a:p>
            <a:pPr>
              <a:buNone/>
            </a:pP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- </a:t>
            </a:r>
            <a:r>
              <a:rPr lang="ru-RU" i="1" dirty="0" err="1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Элик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! Я за вами. Пойдем погуляем?</a:t>
            </a:r>
            <a:endParaRPr lang="ru-RU" i="1" dirty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1915-1917</a:t>
            </a:r>
            <a:endParaRPr lang="ru-RU" b="1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3240360" cy="5112568"/>
          </a:xfrm>
        </p:spPr>
        <p:txBody>
          <a:bodyPr/>
          <a:lstStyle/>
          <a:p>
            <a:r>
              <a:rPr lang="ru-RU" dirty="0" smtClean="0">
                <a:latin typeface="Franklin Gothic Heavy" pitchFamily="34" charset="0"/>
              </a:rPr>
              <a:t>Знакомство с Бриками</a:t>
            </a:r>
          </a:p>
          <a:p>
            <a:endParaRPr lang="ru-RU" dirty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«Флейта позвоночник», «Облако в штанах», «Война и мир»</a:t>
            </a:r>
            <a:endParaRPr lang="ru-RU" dirty="0">
              <a:latin typeface="Franklin Gothic Heavy" pitchFamily="34" charset="0"/>
            </a:endParaRPr>
          </a:p>
        </p:txBody>
      </p:sp>
      <p:pic>
        <p:nvPicPr>
          <p:cNvPr id="21506" name="Picture 2" descr="C:\Documents and Settings\natali\Рабочий стол\Маяк\x_9d3852c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052736"/>
            <a:ext cx="2666849" cy="3760258"/>
          </a:xfrm>
          <a:prstGeom prst="rect">
            <a:avLst/>
          </a:prstGeom>
          <a:noFill/>
        </p:spPr>
      </p:pic>
      <p:pic>
        <p:nvPicPr>
          <p:cNvPr id="21512" name="Picture 8" descr="Картинка 96 из 43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645023"/>
            <a:ext cx="3528392" cy="2940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91683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«а мне</a:t>
            </a:r>
          </a:p>
          <a:p>
            <a:pPr>
              <a:buNone/>
            </a:pPr>
            <a:r>
              <a:rPr lang="ru-RU" i="1" dirty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н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и один не радостен звон,</a:t>
            </a:r>
          </a:p>
          <a:p>
            <a:pPr>
              <a:buNone/>
            </a:pPr>
            <a:r>
              <a:rPr lang="ru-RU" i="1" dirty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к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роме звона твоего любимого имени»</a:t>
            </a:r>
          </a:p>
          <a:p>
            <a:pPr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                          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Лиличка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!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Л.Ю.Б.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2531" name="Picture 3" descr="C:\Documents and Settings\natali\Рабочий стол\Маяк\58d550be3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692696"/>
            <a:ext cx="2457273" cy="3931637"/>
          </a:xfrm>
          <a:prstGeom prst="rect">
            <a:avLst/>
          </a:prstGeom>
          <a:noFill/>
        </p:spPr>
      </p:pic>
      <p:pic>
        <p:nvPicPr>
          <p:cNvPr id="7" name="Picture 2" descr="C:\Documents and Settings\natali\Рабочий стол\Маяк\0017-017-Poet-Majakovski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861048"/>
            <a:ext cx="3672408" cy="2754306"/>
          </a:xfrm>
          <a:prstGeom prst="rect">
            <a:avLst/>
          </a:prstGeom>
          <a:noFill/>
        </p:spPr>
      </p:pic>
      <p:pic>
        <p:nvPicPr>
          <p:cNvPr id="22533" name="Picture 5" descr="Картинка 2 из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5" y="1052736"/>
            <a:ext cx="4189555" cy="2880320"/>
          </a:xfrm>
          <a:prstGeom prst="rect">
            <a:avLst/>
          </a:prstGeom>
          <a:noFill/>
        </p:spPr>
      </p:pic>
      <p:pic>
        <p:nvPicPr>
          <p:cNvPr id="22535" name="Picture 7" descr="Картинка 41 из 5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752609"/>
            <a:ext cx="2232248" cy="1243924"/>
          </a:xfrm>
          <a:prstGeom prst="rect">
            <a:avLst/>
          </a:prstGeom>
          <a:noFill/>
        </p:spPr>
      </p:pic>
      <p:pic>
        <p:nvPicPr>
          <p:cNvPr id="22537" name="Picture 9" descr="Картинка 33 из 18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4653136"/>
            <a:ext cx="1722791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772816"/>
            <a:ext cx="7931224" cy="381642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«Дни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и ночи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РОСТА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.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Пишу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и рисую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.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Сделал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тысячи три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плакатов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и 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              тысяч шесть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                  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подписей»</a:t>
            </a:r>
            <a:endParaRPr lang="ru-RU" sz="2800" i="1" dirty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1918-1922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4042792" cy="500141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Franklin Gothic Heavy" pitchFamily="34" charset="0"/>
              </a:rPr>
              <a:t>Работа в окнах «РОСТА»</a:t>
            </a:r>
          </a:p>
          <a:p>
            <a:pPr>
              <a:buNone/>
            </a:pPr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Съемка фильмов «Барышня и хулиган», «Заколдованная </a:t>
            </a:r>
            <a:r>
              <a:rPr lang="ru-RU" dirty="0" err="1" smtClean="0">
                <a:latin typeface="Franklin Gothic Heavy" pitchFamily="34" charset="0"/>
              </a:rPr>
              <a:t>фильмой</a:t>
            </a:r>
            <a:r>
              <a:rPr lang="ru-RU" dirty="0" smtClean="0">
                <a:latin typeface="Franklin Gothic Heavy" pitchFamily="34" charset="0"/>
              </a:rPr>
              <a:t>»</a:t>
            </a:r>
          </a:p>
          <a:p>
            <a:endParaRPr lang="ru-RU" dirty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Переезд к Брикам</a:t>
            </a:r>
          </a:p>
          <a:p>
            <a:endParaRPr lang="ru-RU" dirty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Жизнь на даче в Пушкино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Разрыв в отношениях с Лилей</a:t>
            </a:r>
            <a:endParaRPr lang="ru-RU" dirty="0">
              <a:latin typeface="Franklin Gothic Heavy" pitchFamily="34" charset="0"/>
            </a:endParaRPr>
          </a:p>
        </p:txBody>
      </p:sp>
      <p:pic>
        <p:nvPicPr>
          <p:cNvPr id="27655" name="Picture 7" descr="Картинка 9 из 2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9744" y="3573016"/>
            <a:ext cx="2304256" cy="2361576"/>
          </a:xfrm>
          <a:prstGeom prst="rect">
            <a:avLst/>
          </a:prstGeom>
          <a:noFill/>
        </p:spPr>
      </p:pic>
      <p:pic>
        <p:nvPicPr>
          <p:cNvPr id="9" name="Picture 4" descr="http://my.sibsutis.ru/upload/blog/a84/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356992"/>
            <a:ext cx="2271484" cy="3115502"/>
          </a:xfrm>
          <a:prstGeom prst="rect">
            <a:avLst/>
          </a:prstGeom>
          <a:noFill/>
        </p:spPr>
      </p:pic>
      <p:pic>
        <p:nvPicPr>
          <p:cNvPr id="10" name="Picture 5" descr="C:\Documents and Settings\natali\Рабочий стол\Маяк\6594a4af9bdd5b86b21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764704"/>
            <a:ext cx="3418991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84784"/>
            <a:ext cx="8229600" cy="39604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"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Леф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"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— это </a:t>
            </a:r>
            <a:endParaRPr lang="ru-RU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охват 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большой 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социальной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темы </a:t>
            </a:r>
            <a:endParaRPr lang="ru-RU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всеми 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орудиями 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      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футуризма</a:t>
            </a:r>
            <a:endParaRPr lang="ru-RU" i="1" dirty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1923-1926</a:t>
            </a:r>
            <a:endParaRPr lang="ru-RU" b="1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3168352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Franklin Gothic Heavy" pitchFamily="34" charset="0"/>
              </a:rPr>
              <a:t>Поездка в Европу и Америку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Сотрудничает с газетами «Известия», «Комсомольская правда»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Пишет киносценарии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Получил квартиру: Брики и Маяковский</a:t>
            </a:r>
          </a:p>
        </p:txBody>
      </p:sp>
      <p:pic>
        <p:nvPicPr>
          <p:cNvPr id="2050" name="Picture 2" descr="http://pics.livejournal.com/yugeneonil/pic/0007a8f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2869" y="980728"/>
            <a:ext cx="4341539" cy="2376264"/>
          </a:xfrm>
          <a:prstGeom prst="rect">
            <a:avLst/>
          </a:prstGeom>
          <a:noFill/>
        </p:spPr>
      </p:pic>
      <p:pic>
        <p:nvPicPr>
          <p:cNvPr id="2054" name="Picture 6" descr="Картинка 6 из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293096"/>
            <a:ext cx="3312368" cy="2371235"/>
          </a:xfrm>
          <a:prstGeom prst="rect">
            <a:avLst/>
          </a:prstGeom>
          <a:noFill/>
        </p:spPr>
      </p:pic>
      <p:pic>
        <p:nvPicPr>
          <p:cNvPr id="7" name="Picture 4" descr="Картинка 5 из 5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780928"/>
            <a:ext cx="2834155" cy="2077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844824"/>
            <a:ext cx="8229600" cy="254888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«Я еще не </a:t>
            </a:r>
            <a:r>
              <a:rPr lang="ru-RU" i="1" dirty="0" err="1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заакадемичился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endParaRPr lang="ru-RU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и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не привык нянчиться </a:t>
            </a:r>
            <a:endParaRPr lang="ru-RU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со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своей персоной, </a:t>
            </a:r>
            <a:endParaRPr lang="ru-RU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да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и дело мое меня интересует, </a:t>
            </a:r>
            <a:endParaRPr lang="ru-RU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            только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если это весело»</a:t>
            </a:r>
            <a:endParaRPr lang="ru-RU" i="1" dirty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1927-1928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4546848" cy="485740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Franklin Gothic Heavy" pitchFamily="34" charset="0"/>
              </a:rPr>
              <a:t>Роман с Татьяной Яковлевой, тяжелые переживания по поводу последующего разрыва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 Мейерхольд ставит пьесы «Баня»</a:t>
            </a:r>
            <a:r>
              <a:rPr lang="en-US" dirty="0" smtClean="0">
                <a:latin typeface="Franklin Gothic Heavy" pitchFamily="34" charset="0"/>
              </a:rPr>
              <a:t>, </a:t>
            </a:r>
            <a:r>
              <a:rPr lang="ru-RU" dirty="0" smtClean="0">
                <a:latin typeface="Franklin Gothic Heavy" pitchFamily="34" charset="0"/>
              </a:rPr>
              <a:t>«Клоп», провал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Уход из </a:t>
            </a:r>
            <a:r>
              <a:rPr lang="ru-RU" dirty="0" err="1" smtClean="0">
                <a:latin typeface="Franklin Gothic Heavy" pitchFamily="34" charset="0"/>
              </a:rPr>
              <a:t>ЛЕФа</a:t>
            </a:r>
            <a:endParaRPr lang="ru-RU" dirty="0" smtClean="0">
              <a:latin typeface="Franklin Gothic Heavy" pitchFamily="34" charset="0"/>
            </a:endParaRPr>
          </a:p>
          <a:p>
            <a:endParaRPr lang="ru-RU" dirty="0"/>
          </a:p>
        </p:txBody>
      </p:sp>
      <p:pic>
        <p:nvPicPr>
          <p:cNvPr id="31748" name="Picture 4" descr="http://www.chayka.org/issues/chayka/2002/12/images/yakovle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908720"/>
            <a:ext cx="2008962" cy="2880320"/>
          </a:xfrm>
          <a:prstGeom prst="rect">
            <a:avLst/>
          </a:prstGeom>
          <a:noFill/>
        </p:spPr>
      </p:pic>
      <p:pic>
        <p:nvPicPr>
          <p:cNvPr id="6" name="Picture 2" descr="Картинка 3 из 2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996952"/>
            <a:ext cx="2752306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20888"/>
            <a:ext cx="6760840" cy="1752600"/>
          </a:xfrm>
        </p:spPr>
        <p:txBody>
          <a:bodyPr/>
          <a:lstStyle/>
          <a:p>
            <a:pPr algn="l"/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«Ведь, если звезды зажигают - значит - это кому-нибудь нужно?»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2060848"/>
            <a:ext cx="6552728" cy="3168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«Я з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наю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, </a:t>
            </a:r>
            <a:endParaRPr lang="ru-RU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о чем думает 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читающая масса»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</a:t>
            </a:r>
            <a:endParaRPr lang="ru-RU" i="1" dirty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1929-1930</a:t>
            </a:r>
            <a:endParaRPr lang="ru-RU" b="1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Franklin Gothic Heavy" pitchFamily="34" charset="0"/>
              </a:rPr>
              <a:t>Вступил в РАПП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Выставка «20 лет работы»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Провал на литературном вечере в Политехническом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Роман с Полонской</a:t>
            </a:r>
            <a:endParaRPr lang="ru-RU" dirty="0">
              <a:latin typeface="Franklin Gothic Heavy" pitchFamily="34" charset="0"/>
            </a:endParaRPr>
          </a:p>
        </p:txBody>
      </p:sp>
      <p:pic>
        <p:nvPicPr>
          <p:cNvPr id="30724" name="Picture 4" descr="Картинка 5 из 22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933056"/>
            <a:ext cx="3521596" cy="2596049"/>
          </a:xfrm>
          <a:prstGeom prst="rect">
            <a:avLst/>
          </a:prstGeom>
          <a:noFill/>
        </p:spPr>
      </p:pic>
      <p:pic>
        <p:nvPicPr>
          <p:cNvPr id="6" name="Picture 2" descr="Картинка 1 из 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620688"/>
            <a:ext cx="2433483" cy="3179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708920"/>
            <a:ext cx="8229600" cy="748679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«Как говорят, инцидент </a:t>
            </a:r>
            <a:r>
              <a:rPr lang="ru-RU" i="1" dirty="0" err="1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исперчен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»</a:t>
            </a:r>
            <a:endParaRPr lang="ru-RU" i="1" dirty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b="1" dirty="0" smtClean="0"/>
              <a:t>14.01.1930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4104456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Franklin Gothic Heavy" pitchFamily="34" charset="0"/>
              </a:rPr>
              <a:t>Состояние </a:t>
            </a:r>
            <a:r>
              <a:rPr lang="ru-RU" dirty="0" smtClean="0">
                <a:latin typeface="Franklin Gothic Heavy" pitchFamily="34" charset="0"/>
              </a:rPr>
              <a:t>депрессии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Предсмертная записка написана за 2 дня до смерти</a:t>
            </a:r>
            <a:endParaRPr lang="ru-RU" dirty="0" smtClean="0">
              <a:latin typeface="Franklin Gothic Heavy" pitchFamily="34" charset="0"/>
            </a:endParaRP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Встреча с Полонской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Выстрел в </a:t>
            </a:r>
            <a:r>
              <a:rPr lang="ru-RU" dirty="0" smtClean="0">
                <a:latin typeface="Franklin Gothic Heavy" pitchFamily="34" charset="0"/>
              </a:rPr>
              <a:t>сердце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Пропажа пистолета</a:t>
            </a:r>
            <a:endParaRPr lang="ru-RU" dirty="0" smtClean="0">
              <a:latin typeface="Franklin Gothic Heavy" pitchFamily="34" charset="0"/>
            </a:endParaRP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ОГПУ?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3795" name="Picture 3" descr="C:\Documents and Settings\natali\Рабочий стол\2222342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852936"/>
            <a:ext cx="2376264" cy="3730956"/>
          </a:xfrm>
          <a:prstGeom prst="rect">
            <a:avLst/>
          </a:prstGeom>
          <a:noFill/>
        </p:spPr>
      </p:pic>
      <p:pic>
        <p:nvPicPr>
          <p:cNvPr id="33797" name="Picture 5" descr="http://schools.keldysh.ru/school1413/lit/sigach/komnat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124744"/>
            <a:ext cx="3556903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«Мой Маяковский» С. </a:t>
            </a:r>
            <a:r>
              <a:rPr lang="ru-RU" dirty="0" err="1" smtClean="0"/>
              <a:t>Семухина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«Пристрастные рассказы» Л. Брик</a:t>
            </a:r>
          </a:p>
          <a:p>
            <a:endParaRPr lang="ru-RU" dirty="0" smtClean="0"/>
          </a:p>
          <a:p>
            <a:r>
              <a:rPr lang="de-DE" dirty="0" smtClean="0">
                <a:hlinkClick r:id="rId2"/>
              </a:rPr>
              <a:t>http://www.vmayakovsky.ru/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76872"/>
            <a:ext cx="4258816" cy="208823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Franklin Gothic Heavy" pitchFamily="34" charset="0"/>
              </a:rPr>
              <a:t>Родился </a:t>
            </a:r>
            <a:r>
              <a:rPr lang="ru-RU" dirty="0">
                <a:latin typeface="Franklin Gothic Heavy" pitchFamily="34" charset="0"/>
              </a:rPr>
              <a:t>7 июля 1894 </a:t>
            </a:r>
            <a:r>
              <a:rPr lang="ru-RU" dirty="0" smtClean="0">
                <a:latin typeface="Franklin Gothic Heavy" pitchFamily="34" charset="0"/>
              </a:rPr>
              <a:t>года</a:t>
            </a:r>
            <a:r>
              <a:rPr lang="en-US" dirty="0" smtClean="0">
                <a:latin typeface="Franklin Gothic Heavy" pitchFamily="34" charset="0"/>
              </a:rPr>
              <a:t> </a:t>
            </a:r>
            <a:r>
              <a:rPr lang="ru-RU" dirty="0" smtClean="0">
                <a:latin typeface="Franklin Gothic Heavy" pitchFamily="34" charset="0"/>
              </a:rPr>
              <a:t>в Кутаисской губернии, в Грузии, в семье лесничего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7" name="Picture 3" descr="C:\Documents and Settings\natali\Рабочий стол\Маяк\0_3feed_78e5738e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573016"/>
            <a:ext cx="3882008" cy="2911506"/>
          </a:xfrm>
          <a:prstGeom prst="rect">
            <a:avLst/>
          </a:prstGeom>
          <a:noFill/>
        </p:spPr>
      </p:pic>
      <p:pic>
        <p:nvPicPr>
          <p:cNvPr id="1030" name="Picture 6" descr="http://img15.nnm.ru/d/f/d/b/1/2d7775ec8c7ecf187b3fa90a3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60648"/>
            <a:ext cx="2397863" cy="41041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6" y="0"/>
            <a:ext cx="6696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Детство                            1894-1902</a:t>
            </a:r>
            <a:endParaRPr lang="ru-RU" sz="4000" b="1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692696"/>
            <a:ext cx="8820472" cy="56166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«Арифметика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казалась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неправдоподобной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.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Приходится 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рассчитывать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яблоки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и груши,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раздаваемые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мальчикам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.</a:t>
            </a:r>
          </a:p>
          <a:p>
            <a:pPr>
              <a:buNone/>
            </a:pP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Мне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ж всегда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давали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их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и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я всегда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давал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без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счета»</a:t>
            </a:r>
            <a:endParaRPr lang="ru-RU" sz="2800" i="1" dirty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Гимназия. Кутаиси</a:t>
            </a:r>
            <a:br>
              <a:rPr lang="ru-RU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1902-1906</a:t>
            </a:r>
            <a:endParaRPr lang="ru-RU" b="1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4176464" cy="4525963"/>
          </a:xfrm>
        </p:spPr>
        <p:txBody>
          <a:bodyPr/>
          <a:lstStyle/>
          <a:p>
            <a:pPr>
              <a:buNone/>
            </a:pPr>
            <a:r>
              <a:rPr lang="ru-RU" i="1" dirty="0" smtClean="0">
                <a:latin typeface="Franklin Gothic Heavy" pitchFamily="34" charset="0"/>
              </a:rPr>
              <a:t>«Иду </a:t>
            </a:r>
            <a:r>
              <a:rPr lang="ru-RU" i="1" dirty="0">
                <a:latin typeface="Franklin Gothic Heavy" pitchFamily="34" charset="0"/>
              </a:rPr>
              <a:t>первым. Весь в пятерках. Читаю Жуля </a:t>
            </a:r>
            <a:r>
              <a:rPr lang="ru-RU" i="1" dirty="0" smtClean="0">
                <a:latin typeface="Franklin Gothic Heavy" pitchFamily="34" charset="0"/>
              </a:rPr>
              <a:t>Верна»</a:t>
            </a:r>
          </a:p>
          <a:p>
            <a:pPr algn="r">
              <a:buNone/>
            </a:pPr>
            <a:endParaRPr lang="ru-RU" i="1" dirty="0"/>
          </a:p>
        </p:txBody>
      </p:sp>
      <p:pic>
        <p:nvPicPr>
          <p:cNvPr id="6" name="Picture 2" descr="http://images51.fotki.com/v278/photos/5/1808575/10005939/DSC_8237-v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645024"/>
            <a:ext cx="4591687" cy="2985395"/>
          </a:xfrm>
          <a:prstGeom prst="rect">
            <a:avLst/>
          </a:prstGeom>
          <a:noFill/>
        </p:spPr>
      </p:pic>
      <p:pic>
        <p:nvPicPr>
          <p:cNvPr id="7" name="Picture 4" descr="http://www.hrono.ru/img/pisateli/mayak19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980728"/>
            <a:ext cx="2384041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1760" y="1340768"/>
            <a:ext cx="799288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«Пошли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демонстрации 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и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митинги.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Я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тоже 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пошел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1906-1910</a:t>
            </a:r>
            <a:endParaRPr lang="ru-RU" b="1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12776"/>
            <a:ext cx="4392488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Franklin Gothic Heavy" pitchFamily="34" charset="0"/>
              </a:rPr>
              <a:t>Смерть отца. Переезд в Москву.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Увлечение марксизмом. Становится пропагандистом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3 ареста. 11 месяцев в одиночной камере.</a:t>
            </a:r>
            <a:endParaRPr lang="ru-RU" dirty="0">
              <a:latin typeface="Franklin Gothic Heavy" pitchFamily="34" charset="0"/>
            </a:endParaRPr>
          </a:p>
        </p:txBody>
      </p:sp>
      <p:pic>
        <p:nvPicPr>
          <p:cNvPr id="15361" name="Picture 1" descr="C:\Documents and Settings\natali\Рабочий стол\Маяк\2218275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756" y="1340768"/>
            <a:ext cx="4478616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340768"/>
            <a:ext cx="6192688" cy="43204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«Хочу </a:t>
            </a:r>
            <a:endParaRPr lang="ru-RU" i="1" dirty="0" smtClean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делать 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социалистическое 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                              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искусство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Franklin Gothic Heavy" pitchFamily="34" charset="0"/>
              </a:rPr>
              <a:t>»</a:t>
            </a:r>
            <a:endParaRPr lang="ru-RU" i="1" dirty="0">
              <a:solidFill>
                <a:schemeClr val="accent2">
                  <a:lumMod val="75000"/>
                </a:schemeClr>
              </a:solidFill>
              <a:latin typeface="Franklin Gothic Heav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1911-1914</a:t>
            </a:r>
            <a:endParaRPr lang="ru-RU" b="1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4104456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Franklin Gothic Heavy" pitchFamily="34" charset="0"/>
              </a:rPr>
              <a:t>Поступил в училище живописи, ваяния и зодчества</a:t>
            </a:r>
          </a:p>
          <a:p>
            <a:endParaRPr lang="ru-RU" dirty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Знакомство с </a:t>
            </a:r>
            <a:r>
              <a:rPr lang="ru-RU" dirty="0" err="1" smtClean="0">
                <a:latin typeface="Franklin Gothic Heavy" pitchFamily="34" charset="0"/>
              </a:rPr>
              <a:t>Бурлюком</a:t>
            </a:r>
            <a:r>
              <a:rPr lang="ru-RU" dirty="0" smtClean="0">
                <a:latin typeface="Franklin Gothic Heavy" pitchFamily="34" charset="0"/>
              </a:rPr>
              <a:t>. Увлечение футуризмом.</a:t>
            </a:r>
          </a:p>
          <a:p>
            <a:endParaRPr lang="ru-RU" dirty="0" smtClean="0">
              <a:latin typeface="Franklin Gothic Heavy" pitchFamily="34" charset="0"/>
            </a:endParaRPr>
          </a:p>
          <a:p>
            <a:r>
              <a:rPr lang="ru-RU" dirty="0" smtClean="0">
                <a:latin typeface="Franklin Gothic Heavy" pitchFamily="34" charset="0"/>
              </a:rPr>
              <a:t>«Ночь», «Я»</a:t>
            </a:r>
            <a:endParaRPr lang="ru-RU" dirty="0">
              <a:latin typeface="Franklin Gothic Heavy" pitchFamily="34" charset="0"/>
            </a:endParaRPr>
          </a:p>
        </p:txBody>
      </p:sp>
      <p:pic>
        <p:nvPicPr>
          <p:cNvPr id="14341" name="Picture 5" descr="http://www.hlebnikov.ru/biography/1912/image/posche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420888"/>
            <a:ext cx="1809416" cy="2399757"/>
          </a:xfrm>
          <a:prstGeom prst="rect">
            <a:avLst/>
          </a:prstGeom>
          <a:noFill/>
        </p:spPr>
      </p:pic>
      <p:pic>
        <p:nvPicPr>
          <p:cNvPr id="7" name="Picture 3" descr="C:\Documents and Settings\natali\Рабочий стол\Маяк\e04c2f41def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052736"/>
            <a:ext cx="2361828" cy="2989656"/>
          </a:xfrm>
          <a:prstGeom prst="rect">
            <a:avLst/>
          </a:prstGeom>
          <a:noFill/>
        </p:spPr>
      </p:pic>
      <p:pic>
        <p:nvPicPr>
          <p:cNvPr id="16386" name="Picture 2" descr="Картинка 2 из 125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3573016"/>
            <a:ext cx="2175880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</TotalTime>
  <Words>457</Words>
  <Application>Microsoft Office PowerPoint</Application>
  <PresentationFormat>Экран (4:3)</PresentationFormat>
  <Paragraphs>131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Гимназия. Кутаиси 1902-1906</vt:lpstr>
      <vt:lpstr>Слайд 6</vt:lpstr>
      <vt:lpstr>1906-1910</vt:lpstr>
      <vt:lpstr>Слайд 8</vt:lpstr>
      <vt:lpstr>1911-1914</vt:lpstr>
      <vt:lpstr>Слайд 10</vt:lpstr>
      <vt:lpstr>1915-1917</vt:lpstr>
      <vt:lpstr>Слайд 12</vt:lpstr>
      <vt:lpstr>Л.Ю.Б.</vt:lpstr>
      <vt:lpstr>Слайд 14</vt:lpstr>
      <vt:lpstr>1918-1922</vt:lpstr>
      <vt:lpstr>Слайд 16</vt:lpstr>
      <vt:lpstr>1923-1926</vt:lpstr>
      <vt:lpstr>Слайд 18</vt:lpstr>
      <vt:lpstr>1927-1928</vt:lpstr>
      <vt:lpstr>Слайд 20</vt:lpstr>
      <vt:lpstr>1929-1930</vt:lpstr>
      <vt:lpstr>Слайд 22</vt:lpstr>
      <vt:lpstr>14.01.1930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Home</cp:lastModifiedBy>
  <cp:revision>28</cp:revision>
  <dcterms:modified xsi:type="dcterms:W3CDTF">2012-02-09T17:45:14Z</dcterms:modified>
</cp:coreProperties>
</file>